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-894" y="-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583795" y="182470"/>
            <a:ext cx="350865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施錠中</a:t>
            </a:r>
            <a:endParaRPr lang="ja-JP" altLang="en-US" sz="216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03775" y="227475"/>
            <a:ext cx="3508653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chemeClr val="tx1"/>
                </a:solidFill>
              </a:rPr>
              <a:t>施錠中</a:t>
            </a:r>
            <a:endParaRPr lang="ja-JP" altLang="en-US" sz="2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698884" y="2337238"/>
            <a:ext cx="5373840" cy="5396254"/>
            <a:chOff x="965899" y="621003"/>
            <a:chExt cx="1575175" cy="1581745"/>
          </a:xfrm>
        </p:grpSpPr>
        <p:sp>
          <p:nvSpPr>
            <p:cNvPr id="14" name="円/楕円 13"/>
            <p:cNvSpPr/>
            <p:nvPr/>
          </p:nvSpPr>
          <p:spPr bwMode="auto">
            <a:xfrm>
              <a:off x="965899" y="627573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1051809" y="621003"/>
              <a:ext cx="1403354" cy="1443835"/>
              <a:chOff x="5181600" y="3937000"/>
              <a:chExt cx="990600" cy="1019175"/>
            </a:xfrm>
            <a:solidFill>
              <a:srgbClr val="FFC000"/>
            </a:solidFill>
          </p:grpSpPr>
          <p:sp>
            <p:nvSpPr>
              <p:cNvPr id="16" name="ドーナツ 15"/>
              <p:cNvSpPr/>
              <p:nvPr/>
            </p:nvSpPr>
            <p:spPr>
              <a:xfrm>
                <a:off x="5394325" y="3937000"/>
                <a:ext cx="565150" cy="565150"/>
              </a:xfrm>
              <a:prstGeom prst="donut">
                <a:avLst>
                  <a:gd name="adj" fmla="val 1780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角丸四角形 16"/>
              <p:cNvSpPr/>
              <p:nvPr/>
            </p:nvSpPr>
            <p:spPr>
              <a:xfrm>
                <a:off x="5181600" y="4219575"/>
                <a:ext cx="990600" cy="736600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>
                <a:off x="5384800" y="4219575"/>
                <a:ext cx="584200" cy="736600"/>
              </a:xfrm>
              <a:prstGeom prst="roundRect">
                <a:avLst>
                  <a:gd name="adj" fmla="val 1114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/>
              <p:cNvSpPr/>
              <p:nvPr/>
            </p:nvSpPr>
            <p:spPr>
              <a:xfrm rot="10800000" flipV="1">
                <a:off x="5594351" y="4540465"/>
                <a:ext cx="165100" cy="261190"/>
              </a:xfrm>
              <a:prstGeom prst="trapezoid">
                <a:avLst>
                  <a:gd name="adj" fmla="val 3512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5575300" y="4408487"/>
                <a:ext cx="203200" cy="203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角丸四角形 20"/>
              <p:cNvSpPr/>
              <p:nvPr/>
            </p:nvSpPr>
            <p:spPr>
              <a:xfrm>
                <a:off x="6061074" y="4318215"/>
                <a:ext cx="63500" cy="984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6061074" y="4464265"/>
                <a:ext cx="63500" cy="4184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843210"/>
            <a:ext cx="6858000" cy="213904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施錠中</a:t>
            </a:r>
            <a:endParaRPr lang="ja-JP" altLang="en-US" sz="133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214870" y="1946313"/>
            <a:ext cx="4341868" cy="4359978"/>
            <a:chOff x="965899" y="621003"/>
            <a:chExt cx="1575175" cy="1581745"/>
          </a:xfrm>
        </p:grpSpPr>
        <p:sp>
          <p:nvSpPr>
            <p:cNvPr id="15" name="円/楕円 14"/>
            <p:cNvSpPr/>
            <p:nvPr/>
          </p:nvSpPr>
          <p:spPr bwMode="auto">
            <a:xfrm>
              <a:off x="965899" y="627573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1051809" y="621003"/>
              <a:ext cx="1403354" cy="1443835"/>
              <a:chOff x="5181600" y="3937000"/>
              <a:chExt cx="990600" cy="1019175"/>
            </a:xfrm>
            <a:solidFill>
              <a:srgbClr val="FFC000"/>
            </a:solidFill>
          </p:grpSpPr>
          <p:sp>
            <p:nvSpPr>
              <p:cNvPr id="17" name="ドーナツ 16"/>
              <p:cNvSpPr/>
              <p:nvPr/>
            </p:nvSpPr>
            <p:spPr>
              <a:xfrm>
                <a:off x="5394325" y="3937000"/>
                <a:ext cx="565150" cy="565150"/>
              </a:xfrm>
              <a:prstGeom prst="donut">
                <a:avLst>
                  <a:gd name="adj" fmla="val 1780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>
                <a:off x="5181600" y="4219575"/>
                <a:ext cx="990600" cy="736600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5384800" y="4219575"/>
                <a:ext cx="584200" cy="736600"/>
              </a:xfrm>
              <a:prstGeom prst="roundRect">
                <a:avLst>
                  <a:gd name="adj" fmla="val 1114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19"/>
              <p:cNvSpPr/>
              <p:nvPr/>
            </p:nvSpPr>
            <p:spPr>
              <a:xfrm rot="10800000" flipV="1">
                <a:off x="5594351" y="4540465"/>
                <a:ext cx="165100" cy="261190"/>
              </a:xfrm>
              <a:prstGeom prst="trapezoid">
                <a:avLst>
                  <a:gd name="adj" fmla="val 3512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5575300" y="4408487"/>
                <a:ext cx="203200" cy="203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6061074" y="4318215"/>
                <a:ext cx="63500" cy="984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>
              <a:xfrm>
                <a:off x="6061074" y="4464265"/>
                <a:ext cx="63500" cy="4184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施錠中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857545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こちらから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入れません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214870" y="2729788"/>
            <a:ext cx="4341868" cy="4359978"/>
            <a:chOff x="965899" y="621003"/>
            <a:chExt cx="1575175" cy="1581745"/>
          </a:xfrm>
        </p:grpSpPr>
        <p:sp>
          <p:nvSpPr>
            <p:cNvPr id="16" name="円/楕円 15"/>
            <p:cNvSpPr/>
            <p:nvPr/>
          </p:nvSpPr>
          <p:spPr bwMode="auto">
            <a:xfrm>
              <a:off x="965899" y="627573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1051809" y="621003"/>
              <a:ext cx="1403354" cy="1443835"/>
              <a:chOff x="5181600" y="3937000"/>
              <a:chExt cx="990600" cy="1019175"/>
            </a:xfrm>
            <a:solidFill>
              <a:srgbClr val="FFC000"/>
            </a:solidFill>
          </p:grpSpPr>
          <p:sp>
            <p:nvSpPr>
              <p:cNvPr id="18" name="ドーナツ 17"/>
              <p:cNvSpPr/>
              <p:nvPr/>
            </p:nvSpPr>
            <p:spPr>
              <a:xfrm>
                <a:off x="5394325" y="3937000"/>
                <a:ext cx="565150" cy="565150"/>
              </a:xfrm>
              <a:prstGeom prst="donut">
                <a:avLst>
                  <a:gd name="adj" fmla="val 1780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5181600" y="4219575"/>
                <a:ext cx="990600" cy="736600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角丸四角形 19"/>
              <p:cNvSpPr/>
              <p:nvPr/>
            </p:nvSpPr>
            <p:spPr>
              <a:xfrm>
                <a:off x="5384800" y="4219575"/>
                <a:ext cx="584200" cy="736600"/>
              </a:xfrm>
              <a:prstGeom prst="roundRect">
                <a:avLst>
                  <a:gd name="adj" fmla="val 1114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/>
              <p:cNvSpPr/>
              <p:nvPr/>
            </p:nvSpPr>
            <p:spPr>
              <a:xfrm rot="10800000" flipV="1">
                <a:off x="5594351" y="4540465"/>
                <a:ext cx="165100" cy="261190"/>
              </a:xfrm>
              <a:prstGeom prst="trapezoid">
                <a:avLst>
                  <a:gd name="adj" fmla="val 3512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5575300" y="4408487"/>
                <a:ext cx="203200" cy="203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>
              <a:xfrm>
                <a:off x="6061074" y="4318215"/>
                <a:ext cx="63500" cy="984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>
              <a:xfrm>
                <a:off x="6061074" y="4464265"/>
                <a:ext cx="63500" cy="4184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施錠中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18141"/>
            <a:ext cx="6585522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御用の方は</a:t>
            </a:r>
            <a:endParaRPr kumimoji="1" lang="en-US" altLang="ja-JP" sz="6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受付まで</a:t>
            </a:r>
            <a:endParaRPr kumimoji="1" lang="ja-JP" altLang="en-US" sz="66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1214870" y="2729788"/>
            <a:ext cx="4341868" cy="4359978"/>
            <a:chOff x="965899" y="621003"/>
            <a:chExt cx="1575175" cy="1581745"/>
          </a:xfrm>
        </p:grpSpPr>
        <p:sp>
          <p:nvSpPr>
            <p:cNvPr id="46" name="円/楕円 45"/>
            <p:cNvSpPr/>
            <p:nvPr/>
          </p:nvSpPr>
          <p:spPr bwMode="auto">
            <a:xfrm>
              <a:off x="965899" y="627573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1051809" y="621003"/>
              <a:ext cx="1403354" cy="1443835"/>
              <a:chOff x="5181600" y="3937000"/>
              <a:chExt cx="990600" cy="1019175"/>
            </a:xfrm>
            <a:solidFill>
              <a:srgbClr val="FFC000"/>
            </a:solidFill>
          </p:grpSpPr>
          <p:sp>
            <p:nvSpPr>
              <p:cNvPr id="48" name="ドーナツ 47"/>
              <p:cNvSpPr/>
              <p:nvPr/>
            </p:nvSpPr>
            <p:spPr>
              <a:xfrm>
                <a:off x="5394325" y="3937000"/>
                <a:ext cx="565150" cy="565150"/>
              </a:xfrm>
              <a:prstGeom prst="donut">
                <a:avLst>
                  <a:gd name="adj" fmla="val 1780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5181600" y="4219575"/>
                <a:ext cx="990600" cy="736600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5384800" y="4219575"/>
                <a:ext cx="584200" cy="736600"/>
              </a:xfrm>
              <a:prstGeom prst="roundRect">
                <a:avLst>
                  <a:gd name="adj" fmla="val 11143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/>
              <p:cNvSpPr/>
              <p:nvPr/>
            </p:nvSpPr>
            <p:spPr>
              <a:xfrm rot="10800000" flipV="1">
                <a:off x="5594351" y="4540465"/>
                <a:ext cx="165100" cy="261190"/>
              </a:xfrm>
              <a:prstGeom prst="trapezoid">
                <a:avLst>
                  <a:gd name="adj" fmla="val 3512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5575300" y="4408487"/>
                <a:ext cx="203200" cy="203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6061074" y="4318215"/>
                <a:ext cx="63500" cy="984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角丸四角形 54"/>
              <p:cNvSpPr/>
              <p:nvPr/>
            </p:nvSpPr>
            <p:spPr>
              <a:xfrm>
                <a:off x="6061074" y="4464265"/>
                <a:ext cx="63500" cy="4184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661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pop372_施錠中</dc:title>
  <dc:subject>pop372_施錠中</dc:subject>
  <dc:creator>http://www.digipot.net</dc:creator>
  <cp:lastModifiedBy/>
  <cp:revision>1</cp:revision>
  <dcterms:created xsi:type="dcterms:W3CDTF">2014-08-31T09:49:16Z</dcterms:created>
  <dcterms:modified xsi:type="dcterms:W3CDTF">2014-08-31T09:49:19Z</dcterms:modified>
  <cp:version>1</cp:version>
</cp:coreProperties>
</file>